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2"/>
  </p:notesMasterIdLst>
  <p:sldIdLst>
    <p:sldId id="256" r:id="rId3"/>
    <p:sldId id="257" r:id="rId4"/>
    <p:sldId id="263" r:id="rId5"/>
    <p:sldId id="258" r:id="rId6"/>
    <p:sldId id="264" r:id="rId7"/>
    <p:sldId id="259" r:id="rId8"/>
    <p:sldId id="260" r:id="rId9"/>
    <p:sldId id="261" r:id="rId10"/>
    <p:sldId id="262" r:id="rId11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8"/>
    <p:restoredTop sz="94648"/>
  </p:normalViewPr>
  <p:slideViewPr>
    <p:cSldViewPr snapToGrid="0" snapToObjects="1">
      <p:cViewPr>
        <p:scale>
          <a:sx n="91" d="100"/>
          <a:sy n="91" d="100"/>
        </p:scale>
        <p:origin x="1632" y="-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customschemas.google.com/relationships/presentationmetadata" Target="metadata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2918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6263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" name="Google Shape;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2" name="Google Shape;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79" name="Google Shape;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r>
              <a:rPr lang="en-US" altLang="ko-KR" dirty="0"/>
              <a:t>2021-09-13-</a:t>
            </a:r>
            <a:r>
              <a:rPr lang="ko-KR" altLang="en-US" dirty="0"/>
              <a:t>월</a:t>
            </a:r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문항2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5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박다예</a:t>
            </a:r>
            <a:endParaRPr lang="en-US" altLang="ko-KR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3916859000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UI/UX 요구분석</a:t>
                      </a:r>
                      <a:endParaRPr sz="1200" u="none" strike="noStrike" cap="none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박다예</a:t>
                      </a:r>
                      <a:endParaRPr lang="en-US" altLang="ko-KR"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2021-09-13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ko-KR" dirty="0"/>
              <a:t>스케치 시안 01</a:t>
            </a:r>
            <a:r>
              <a:rPr lang="en-US" altLang="ko-KR" dirty="0"/>
              <a:t> </a:t>
            </a:r>
            <a:r>
              <a:rPr lang="en-US" altLang="ko-KR" b="1" dirty="0"/>
              <a:t>(viewport 320)</a:t>
            </a:r>
            <a:endParaRPr dirty="0"/>
          </a:p>
        </p:txBody>
      </p:sp>
      <p:sp>
        <p:nvSpPr>
          <p:cNvPr id="43" name="Google Shape;43;p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ko-KR" dirty="0"/>
              <a:t>스케치 시안 02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r>
              <a:rPr lang="en-US" altLang="ko-KR" b="1" dirty="0"/>
              <a:t>(viewport 768)</a:t>
            </a:r>
            <a:endParaRPr dirty="0"/>
          </a:p>
        </p:txBody>
      </p:sp>
      <p:cxnSp>
        <p:nvCxnSpPr>
          <p:cNvPr id="44" name="Google Shape;44;p2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6A874AC8-E411-6C4F-A046-35E7CAB6B6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4" t="13771" r="3074" b="13502"/>
          <a:stretch/>
        </p:blipFill>
        <p:spPr>
          <a:xfrm rot="5400000">
            <a:off x="-890361" y="3316234"/>
            <a:ext cx="5342604" cy="32735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5B6D1A8-ABE5-F645-A59C-ECB89843F0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4" t="-191" r="-37" b="4836"/>
          <a:stretch/>
        </p:blipFill>
        <p:spPr>
          <a:xfrm rot="5400000">
            <a:off x="2394463" y="3304942"/>
            <a:ext cx="5342604" cy="32961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6"/>
            <a:ext cx="3983407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 dirty="0"/>
              <a:t>스케치 시안 </a:t>
            </a:r>
            <a:r>
              <a:rPr lang="en-US" altLang="ko-KR" dirty="0"/>
              <a:t>03 </a:t>
            </a:r>
            <a:r>
              <a:rPr lang="en-US" altLang="ko-KR" b="1" dirty="0"/>
              <a:t>(viewport 1200/1440/1920)</a:t>
            </a:r>
            <a:endParaRPr lang="en-US" altLang="ko-KR" dirty="0"/>
          </a:p>
        </p:txBody>
      </p:sp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C7DDE76-09E3-C44A-8CD5-B9AE59C8FE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6" t="5950" r="5429" b="11462"/>
          <a:stretch/>
        </p:blipFill>
        <p:spPr>
          <a:xfrm rot="5400000">
            <a:off x="-63663" y="2610092"/>
            <a:ext cx="5440104" cy="424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5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 dirty="0"/>
              <a:t>레이어 캡쳐</a:t>
            </a:r>
            <a:r>
              <a:rPr lang="en-US" altLang="ko-KR" dirty="0"/>
              <a:t>_01 </a:t>
            </a:r>
            <a:r>
              <a:rPr lang="en-US" altLang="ko-KR" b="1" dirty="0"/>
              <a:t>(viewport 320)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52" name="Google Shape;52;p3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 dirty="0"/>
              <a:t>레이어 캡쳐</a:t>
            </a:r>
            <a:r>
              <a:rPr lang="en-US" altLang="ko-KR" dirty="0"/>
              <a:t>_02 </a:t>
            </a:r>
            <a:r>
              <a:rPr lang="en-US" altLang="ko-KR" b="1" dirty="0"/>
              <a:t>(viewport 320)</a:t>
            </a:r>
            <a:endParaRPr lang="ko-KR" altLang="en-US" b="1" dirty="0"/>
          </a:p>
        </p:txBody>
      </p:sp>
      <p:cxnSp>
        <p:nvCxnSpPr>
          <p:cNvPr id="53" name="Google Shape;53;p3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8D8302A2-2BFD-D045-9AED-45D83A4216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66" y="1775686"/>
            <a:ext cx="2947560" cy="776836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667DAE2-D2C6-224A-8272-D9F2E4C0ED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789" y="1775686"/>
            <a:ext cx="2970140" cy="68947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2"/>
          </p:nvPr>
        </p:nvSpPr>
        <p:spPr>
          <a:xfrm>
            <a:off x="363511" y="1521485"/>
            <a:ext cx="2789450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 dirty="0"/>
              <a:t>레이어 캡쳐</a:t>
            </a:r>
            <a:r>
              <a:rPr lang="en-US" altLang="ko-KR" dirty="0"/>
              <a:t>_03</a:t>
            </a:r>
            <a:r>
              <a:rPr lang="en-US" altLang="ko-KR" b="1" dirty="0"/>
              <a:t> (viewport 1200)</a:t>
            </a:r>
            <a:endParaRPr lang="ko-KR" altLang="en-US" b="1" dirty="0"/>
          </a:p>
        </p:txBody>
      </p:sp>
      <p:sp>
        <p:nvSpPr>
          <p:cNvPr id="52" name="Google Shape;52;p3"/>
          <p:cNvSpPr txBox="1">
            <a:spLocks noGrp="1"/>
          </p:cNvSpPr>
          <p:nvPr>
            <p:ph type="body" idx="3"/>
          </p:nvPr>
        </p:nvSpPr>
        <p:spPr>
          <a:xfrm>
            <a:off x="3459068" y="1521485"/>
            <a:ext cx="3123862" cy="25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altLang="en-US" dirty="0"/>
              <a:t>레이어 캡쳐</a:t>
            </a:r>
            <a:r>
              <a:rPr lang="en-US" altLang="ko-KR" dirty="0"/>
              <a:t>_04</a:t>
            </a:r>
            <a:r>
              <a:rPr lang="en-US" altLang="ko-KR" b="1" dirty="0"/>
              <a:t> (viewport 1440/1920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615950" lvl="1" indent="0"/>
            <a:r>
              <a:rPr lang="en-US" altLang="ko-KR" sz="838" i="1" dirty="0">
                <a:sym typeface="Wingdings" pitchFamily="2" charset="2"/>
              </a:rPr>
              <a:t></a:t>
            </a:r>
            <a:r>
              <a:rPr lang="ko-KR" altLang="en-US" sz="838" i="1" dirty="0">
                <a:sym typeface="Wingdings" pitchFamily="2" charset="2"/>
              </a:rPr>
              <a:t> </a:t>
            </a:r>
            <a:r>
              <a:rPr lang="en-US" altLang="ko-KR" sz="838" i="1" dirty="0">
                <a:sym typeface="Wingdings" pitchFamily="2" charset="2"/>
              </a:rPr>
              <a:t>1920</a:t>
            </a:r>
            <a:r>
              <a:rPr lang="ko-KR" altLang="en-US" sz="838" i="1" dirty="0">
                <a:sym typeface="Wingdings" pitchFamily="2" charset="2"/>
              </a:rPr>
              <a:t> 크기는 </a:t>
            </a:r>
            <a:r>
              <a:rPr lang="en-US" altLang="ko-KR" sz="838" i="1" dirty="0">
                <a:sym typeface="Wingdings" pitchFamily="2" charset="2"/>
              </a:rPr>
              <a:t>1400</a:t>
            </a:r>
            <a:r>
              <a:rPr lang="ko-KR" altLang="en-US" sz="838" i="1" dirty="0">
                <a:sym typeface="Wingdings" pitchFamily="2" charset="2"/>
              </a:rPr>
              <a:t>에서 여백만 늘어남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cxnSp>
        <p:nvCxnSpPr>
          <p:cNvPr id="53" name="Google Shape;53;p3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5A4B8C7C-668F-8047-8FD0-AE9C1BA503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1" y="1984005"/>
            <a:ext cx="3188946" cy="496080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397B2BA-19B4-7E45-A438-96982D489F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488" y="1984005"/>
            <a:ext cx="3211530" cy="496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530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</a:t>
            </a: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 err="1"/>
              <a:t>프로토타입</a:t>
            </a:r>
            <a:r>
              <a:rPr lang="ko-KR" dirty="0"/>
              <a:t> – 스마트폰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ko-KR" altLang="en-US" dirty="0"/>
              <a:t> </a:t>
            </a:r>
            <a:r>
              <a:rPr lang="en-US" altLang="ko-KR" b="1" dirty="0"/>
              <a:t>320</a:t>
            </a:r>
            <a:endParaRPr b="1" dirty="0"/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45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 err="1"/>
              <a:t>프로토타입</a:t>
            </a:r>
            <a:r>
              <a:rPr lang="ko-KR" dirty="0"/>
              <a:t> – 태블릿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ko-KR" altLang="en-US" dirty="0"/>
              <a:t> </a:t>
            </a:r>
            <a:r>
              <a:rPr lang="en-US" altLang="ko-KR" b="1" dirty="0"/>
              <a:t>768</a:t>
            </a: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cxnSp>
        <p:nvCxnSpPr>
          <p:cNvPr id="62" name="Google Shape;62;p4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D244FB5E-F253-4B4F-883D-5CF10E5BD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20" y="1981200"/>
            <a:ext cx="1222658" cy="756284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256C23F-96CE-3042-A834-DE00F6F92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890" y="1981200"/>
            <a:ext cx="1947556" cy="75628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 err="1"/>
              <a:t>프로토타입</a:t>
            </a:r>
            <a:r>
              <a:rPr lang="ko-KR" dirty="0"/>
              <a:t> – </a:t>
            </a:r>
            <a:r>
              <a:rPr lang="ko-KR" dirty="0" err="1"/>
              <a:t>laptop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ko-KR" altLang="en-US" dirty="0"/>
              <a:t> </a:t>
            </a:r>
            <a:r>
              <a:rPr lang="en-US" altLang="ko-KR" b="1" dirty="0"/>
              <a:t>1200</a:t>
            </a:r>
            <a:endParaRPr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ABF9ED-8011-A340-AC6A-300504093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35" y="1979271"/>
            <a:ext cx="2941043" cy="75658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 err="1"/>
              <a:t>프로토타입</a:t>
            </a:r>
            <a:r>
              <a:rPr lang="ko-KR" dirty="0"/>
              <a:t> – </a:t>
            </a:r>
            <a:r>
              <a:rPr lang="ko-KR" dirty="0" err="1"/>
              <a:t>pc</a:t>
            </a:r>
            <a:endParaRPr dirty="0"/>
          </a:p>
          <a:p>
            <a:pPr marL="171450" lvl="0" indent="-171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dirty="0"/>
              <a:t>사이즈 규격:</a:t>
            </a:r>
            <a:r>
              <a:rPr lang="ko-KR" altLang="en-US" dirty="0"/>
              <a:t> </a:t>
            </a:r>
            <a:r>
              <a:rPr lang="en-US" altLang="ko-KR" b="1" dirty="0"/>
              <a:t>1440</a:t>
            </a:r>
            <a:endParaRPr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4D2FBC-4B06-F744-8014-E3A58368A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77" y="2001603"/>
            <a:ext cx="3522681" cy="75590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2"/>
          </p:nvPr>
        </p:nvSpPr>
        <p:spPr>
          <a:xfrm>
            <a:off x="275065" y="1478423"/>
            <a:ext cx="5868478" cy="505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ko-KR" dirty="0" err="1"/>
              <a:t>프로토타입</a:t>
            </a:r>
            <a:r>
              <a:rPr lang="ko-KR" dirty="0"/>
              <a:t> – </a:t>
            </a:r>
            <a:r>
              <a:rPr lang="en-US" altLang="ko-KR" dirty="0"/>
              <a:t>pc-full </a:t>
            </a:r>
            <a:r>
              <a:rPr lang="ko-KR" altLang="en-US" dirty="0"/>
              <a:t>  </a:t>
            </a:r>
            <a:r>
              <a:rPr lang="en-US" altLang="ko-KR" i="1" dirty="0"/>
              <a:t>(</a:t>
            </a:r>
            <a:r>
              <a:rPr lang="en-US" altLang="ko-KR" i="1" dirty="0">
                <a:sym typeface="Wingdings" pitchFamily="2" charset="2"/>
              </a:rPr>
              <a:t></a:t>
            </a:r>
            <a:r>
              <a:rPr lang="ko-KR" altLang="en-US" i="1" dirty="0">
                <a:sym typeface="Wingdings" pitchFamily="2" charset="2"/>
              </a:rPr>
              <a:t> </a:t>
            </a:r>
            <a:r>
              <a:rPr lang="en-US" altLang="ko-KR" i="1" dirty="0">
                <a:sym typeface="Wingdings" pitchFamily="2" charset="2"/>
              </a:rPr>
              <a:t>1400 pc</a:t>
            </a:r>
            <a:r>
              <a:rPr lang="ko-KR" altLang="en-US" i="1" dirty="0">
                <a:sym typeface="Wingdings" pitchFamily="2" charset="2"/>
              </a:rPr>
              <a:t>버전에서 여백만 늘어남</a:t>
            </a:r>
            <a:r>
              <a:rPr lang="en-US" altLang="ko-KR" i="1" dirty="0"/>
              <a:t>)</a:t>
            </a:r>
          </a:p>
          <a:p>
            <a:r>
              <a:rPr lang="ko-KR" dirty="0"/>
              <a:t>사이즈 규격:</a:t>
            </a:r>
            <a:r>
              <a:rPr lang="ko-KR" altLang="en-US" dirty="0"/>
              <a:t> </a:t>
            </a:r>
            <a:r>
              <a:rPr lang="en-US" altLang="ko-KR" b="1" dirty="0"/>
              <a:t>1920</a:t>
            </a:r>
            <a:endParaRPr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C1A88E-4273-EA49-907A-7603745E51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22" y="2060586"/>
            <a:ext cx="5563487" cy="7461270"/>
          </a:xfrm>
          <a:prstGeom prst="rect">
            <a:avLst/>
          </a:prstGeom>
        </p:spPr>
      </p:pic>
      <p:cxnSp>
        <p:nvCxnSpPr>
          <p:cNvPr id="6" name="직선 연결선[R] 5">
            <a:extLst>
              <a:ext uri="{FF2B5EF4-FFF2-40B4-BE49-F238E27FC236}">
                <a16:creationId xmlns:a16="http://schemas.microsoft.com/office/drawing/2014/main" id="{26674322-87A2-3644-A64D-51E2D01DF322}"/>
              </a:ext>
            </a:extLst>
          </p:cNvPr>
          <p:cNvCxnSpPr/>
          <p:nvPr/>
        </p:nvCxnSpPr>
        <p:spPr>
          <a:xfrm>
            <a:off x="1539437" y="1677513"/>
            <a:ext cx="0" cy="806837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544C3B51-19A3-AE4E-8473-7BB0976B9EE7}"/>
              </a:ext>
            </a:extLst>
          </p:cNvPr>
          <p:cNvCxnSpPr/>
          <p:nvPr/>
        </p:nvCxnSpPr>
        <p:spPr>
          <a:xfrm>
            <a:off x="677324" y="1677512"/>
            <a:ext cx="0" cy="806837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71A473B8-835D-6F40-BFEC-D29786BE7580}"/>
              </a:ext>
            </a:extLst>
          </p:cNvPr>
          <p:cNvCxnSpPr/>
          <p:nvPr/>
        </p:nvCxnSpPr>
        <p:spPr>
          <a:xfrm>
            <a:off x="6240810" y="1737608"/>
            <a:ext cx="0" cy="806837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1371D604-14C9-F148-A64B-ED8EFB4DF45A}"/>
              </a:ext>
            </a:extLst>
          </p:cNvPr>
          <p:cNvCxnSpPr/>
          <p:nvPr/>
        </p:nvCxnSpPr>
        <p:spPr>
          <a:xfrm>
            <a:off x="5378697" y="1737607"/>
            <a:ext cx="0" cy="806837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B33E29-949B-F445-9772-8C56913BFEBD}"/>
              </a:ext>
            </a:extLst>
          </p:cNvPr>
          <p:cNvSpPr/>
          <p:nvPr/>
        </p:nvSpPr>
        <p:spPr>
          <a:xfrm>
            <a:off x="677324" y="2321119"/>
            <a:ext cx="862113" cy="7202905"/>
          </a:xfrm>
          <a:prstGeom prst="rect">
            <a:avLst/>
          </a:prstGeom>
          <a:solidFill>
            <a:srgbClr val="FFFF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rgbClr val="FF0000"/>
                </a:solidFill>
              </a:rPr>
              <a:t>여백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A477184-FD90-6048-B9E6-400299C6CCEE}"/>
              </a:ext>
            </a:extLst>
          </p:cNvPr>
          <p:cNvSpPr/>
          <p:nvPr/>
        </p:nvSpPr>
        <p:spPr>
          <a:xfrm>
            <a:off x="5378697" y="2318951"/>
            <a:ext cx="862113" cy="7202905"/>
          </a:xfrm>
          <a:prstGeom prst="rect">
            <a:avLst/>
          </a:prstGeom>
          <a:solidFill>
            <a:srgbClr val="FFFF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dirty="0">
                <a:solidFill>
                  <a:srgbClr val="FF0000"/>
                </a:solidFill>
              </a:rPr>
              <a:t>여백</a:t>
            </a:r>
            <a:endParaRPr kumimoji="1" lang="ko-Kore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203</Words>
  <Application>Microsoft Macintosh PowerPoint</Application>
  <PresentationFormat>A4 용지(210x297mm)</PresentationFormat>
  <Paragraphs>44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페이지 스케치</vt:lpstr>
      <vt:lpstr>01.  페이지 스케치</vt:lpstr>
      <vt:lpstr>02.  프로토타입 제작- 레이어 구조</vt:lpstr>
      <vt:lpstr>02.  프로토타입 제작- 레이어 구조</vt:lpstr>
      <vt:lpstr>02.  프로토타입 제작</vt:lpstr>
      <vt:lpstr>02.  프로토타입 제작 </vt:lpstr>
      <vt:lpstr>02.  프로토타입 제작 </vt:lpstr>
      <vt:lpstr>02.  프로토타입 제작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ekfka4863@gmail.com</cp:lastModifiedBy>
  <cp:revision>4</cp:revision>
  <dcterms:created xsi:type="dcterms:W3CDTF">2021-08-19T04:35:51Z</dcterms:created>
  <dcterms:modified xsi:type="dcterms:W3CDTF">2021-09-13T01:12:10Z</dcterms:modified>
</cp:coreProperties>
</file>